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57" r:id="rId6"/>
    <p:sldId id="260" r:id="rId7"/>
    <p:sldId id="262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1" autoAdjust="0"/>
    <p:restoredTop sz="86416" autoAdjust="0"/>
  </p:normalViewPr>
  <p:slideViewPr>
    <p:cSldViewPr>
      <p:cViewPr varScale="1">
        <p:scale>
          <a:sx n="101" d="100"/>
          <a:sy n="101" d="100"/>
        </p:scale>
        <p:origin x="-96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61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9682C-E1C1-44B6-94E2-D51D50CA10A1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F8DFF-7A96-4246-9756-B28C92AA5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0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F8DFF-7A96-4246-9756-B28C92AA5C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7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6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2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03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2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6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0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3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8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84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3FCFE-6DBD-42A0-BDDA-CD7292BF03AF}" type="datetimeFigureOut">
              <a:rPr lang="ko-KR" altLang="en-US" smtClean="0"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4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2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88640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사수하라</a:t>
            </a:r>
            <a:r>
              <a:rPr lang="en-US" altLang="ko-KR" dirty="0" smtClean="0"/>
              <a:t>!</a:t>
            </a:r>
            <a:r>
              <a:rPr lang="ko-KR" altLang="en-US" dirty="0" smtClean="0"/>
              <a:t> 그리고 점령하라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35696" y="5301208"/>
            <a:ext cx="5461542" cy="96051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플레이어의 조작이 가능한 영웅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영웅과 함께 싸울 병력 육성 가능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43" y="1988840"/>
            <a:ext cx="6096000" cy="2788257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3"/>
    </mc:Choice>
    <mc:Fallback xmlns="">
      <p:transition spd="slow" advTm="22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전장을 이끌 영웅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68760"/>
            <a:ext cx="6192688" cy="4638538"/>
          </a:xfrm>
        </p:spPr>
      </p:pic>
      <p:sp>
        <p:nvSpPr>
          <p:cNvPr id="5" name="TextBox 4"/>
          <p:cNvSpPr txBox="1"/>
          <p:nvPr/>
        </p:nvSpPr>
        <p:spPr>
          <a:xfrm>
            <a:off x="395536" y="5949280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플레이어의 조작이 가능하며</a:t>
            </a:r>
            <a:r>
              <a:rPr lang="en-US" altLang="ko-KR" dirty="0" smtClean="0"/>
              <a:t>, </a:t>
            </a:r>
          </a:p>
          <a:p>
            <a:pPr algn="ctr"/>
            <a:r>
              <a:rPr lang="ko-KR" altLang="en-US" dirty="0" smtClean="0"/>
              <a:t>강력한 전투력과 병력을 향상시키는 </a:t>
            </a:r>
            <a:r>
              <a:rPr lang="ko-KR" altLang="en-US" dirty="0" err="1" smtClean="0"/>
              <a:t>지휘력을</a:t>
            </a:r>
            <a:r>
              <a:rPr lang="ko-KR" altLang="en-US" dirty="0" smtClean="0"/>
              <a:t> 갖고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1"/>
    </mc:Choice>
    <mc:Fallback xmlns="">
      <p:transition spd="slow" advTm="16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624" y="692696"/>
            <a:ext cx="7211144" cy="56207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개발 범위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826539"/>
              </p:ext>
            </p:extLst>
          </p:nvPr>
        </p:nvGraphicFramePr>
        <p:xfrm>
          <a:off x="0" y="1556792"/>
          <a:ext cx="9145015" cy="410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3"/>
                <a:gridCol w="3456384"/>
                <a:gridCol w="4392488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최소 범위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최대 범위</a:t>
                      </a:r>
                      <a:endParaRPr lang="ko-KR" altLang="en-US" sz="1200" dirty="0"/>
                    </a:p>
                  </a:txBody>
                  <a:tcPr/>
                </a:tc>
              </a:tr>
              <a:tr h="44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영웅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컨트롤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양방향 이동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좌우</a:t>
                      </a:r>
                      <a:r>
                        <a:rPr lang="en-US" altLang="ko-KR" sz="1200" dirty="0" smtClean="0"/>
                        <a:t>)(</a:t>
                      </a:r>
                      <a:r>
                        <a:rPr lang="ko-KR" altLang="en-US" sz="1200" dirty="0" smtClean="0"/>
                        <a:t>마우스 또는 키보드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공격범위 내 적이 있으면 자동 공격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양방향 이동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점프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방어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사용자의 키 입력에 따른 달라지는 공격</a:t>
                      </a:r>
                      <a:endParaRPr lang="ko-KR" altLang="en-US" sz="1200" dirty="0"/>
                    </a:p>
                  </a:txBody>
                  <a:tcPr/>
                </a:tc>
              </a:tr>
              <a:tr h="237728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영웅 기술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q,w,e,r</a:t>
                      </a:r>
                      <a:r>
                        <a:rPr lang="ko-KR" altLang="en-US" sz="1200" dirty="0" smtClean="0"/>
                        <a:t>을 이용한 스킬 발동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조합을 통한 스킬 변화</a:t>
                      </a:r>
                      <a:endParaRPr lang="ko-KR" altLang="en-US" sz="12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맵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스테이지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수성전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공성전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스테이지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수성전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공성전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토벌전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호위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237728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적  </a:t>
                      </a:r>
                      <a:r>
                        <a:rPr lang="en-US" altLang="ko-KR" sz="1200" dirty="0" err="1" smtClean="0"/>
                        <a:t>ai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눈 앞에 있는 적만을 공격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중요 오브젝트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공성무기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호위하며 공격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방어 및 반격 가능</a:t>
                      </a:r>
                      <a:endParaRPr lang="ko-KR" altLang="en-US" sz="1200" dirty="0"/>
                    </a:p>
                  </a:txBody>
                  <a:tcPr/>
                </a:tc>
              </a:tr>
              <a:tr h="272143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난이도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난이도 </a:t>
                      </a:r>
                      <a:r>
                        <a:rPr lang="ko-KR" altLang="en-US" sz="1200" dirty="0" err="1" smtClean="0"/>
                        <a:t>증가시</a:t>
                      </a:r>
                      <a:r>
                        <a:rPr lang="ko-KR" altLang="en-US" sz="1200" dirty="0" smtClean="0"/>
                        <a:t> 단순 </a:t>
                      </a:r>
                      <a:r>
                        <a:rPr lang="ko-KR" altLang="en-US" sz="1200" dirty="0" err="1" smtClean="0"/>
                        <a:t>스텟</a:t>
                      </a:r>
                      <a:r>
                        <a:rPr lang="ko-KR" altLang="en-US" sz="1200" dirty="0" smtClean="0"/>
                        <a:t> 증가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난이도 </a:t>
                      </a:r>
                      <a:r>
                        <a:rPr lang="ko-KR" altLang="en-US" sz="1200" dirty="0" err="1" smtClean="0"/>
                        <a:t>증가시</a:t>
                      </a:r>
                      <a:r>
                        <a:rPr lang="ko-KR" altLang="en-US" sz="1200" dirty="0" smtClean="0"/>
                        <a:t> 다양한 조합의 </a:t>
                      </a:r>
                      <a:r>
                        <a:rPr lang="ko-KR" altLang="en-US" sz="1200" dirty="0" err="1" smtClean="0"/>
                        <a:t>유닛</a:t>
                      </a:r>
                      <a:r>
                        <a:rPr lang="ko-KR" altLang="en-US" sz="1200" dirty="0" smtClean="0"/>
                        <a:t> 및 보스 추가</a:t>
                      </a:r>
                      <a:endParaRPr lang="ko-KR" altLang="en-US" sz="1200" dirty="0"/>
                    </a:p>
                  </a:txBody>
                  <a:tcPr/>
                </a:tc>
              </a:tr>
              <a:tr h="1361796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게임기능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체력 감소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적 제거마다 점수 획득하여 점수 비례 골드 획득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스테이지 </a:t>
                      </a:r>
                      <a:r>
                        <a:rPr lang="ko-KR" altLang="en-US" sz="1200" dirty="0" err="1" smtClean="0"/>
                        <a:t>클리어시</a:t>
                      </a:r>
                      <a:r>
                        <a:rPr lang="ko-KR" altLang="en-US" sz="1200" dirty="0" smtClean="0"/>
                        <a:t> 업그레이드 가능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영웅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병력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한화면에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맵이</a:t>
                      </a:r>
                      <a:r>
                        <a:rPr lang="ko-KR" altLang="en-US" sz="1200" dirty="0" smtClean="0"/>
                        <a:t> 다 보임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내구도 감소 추가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병력의 사기에 따른 </a:t>
                      </a:r>
                      <a:r>
                        <a:rPr lang="ko-KR" altLang="en-US" sz="1200" dirty="0" err="1" smtClean="0"/>
                        <a:t>능력치</a:t>
                      </a:r>
                      <a:r>
                        <a:rPr lang="ko-KR" altLang="en-US" sz="1200" dirty="0" smtClean="0"/>
                        <a:t> 변화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듀토리얼</a:t>
                      </a:r>
                      <a:r>
                        <a:rPr lang="ko-KR" altLang="en-US" sz="1200" dirty="0" smtClean="0"/>
                        <a:t> 추가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전투화면 외 경영 시스템 추가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골드 획득 및 업그레이드를 위한 건물 건설 등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사망시</a:t>
                      </a:r>
                      <a:r>
                        <a:rPr lang="ko-KR" altLang="en-US" sz="1200" dirty="0" smtClean="0"/>
                        <a:t> 스킬 숙련도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사기 하락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화면이동을 추가하여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맵길이</a:t>
                      </a:r>
                      <a:r>
                        <a:rPr lang="ko-KR" altLang="en-US" sz="1200" baseline="0" dirty="0" smtClean="0"/>
                        <a:t> 확장</a:t>
                      </a:r>
                      <a:endParaRPr lang="ko-KR" altLang="en-US" sz="1200" dirty="0"/>
                    </a:p>
                  </a:txBody>
                  <a:tcPr/>
                </a:tc>
              </a:tr>
              <a:tr h="347424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사운드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칼소리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화살 소리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폭발하는 소리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사망 소리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공성 무기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마법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보스 </a:t>
                      </a:r>
                      <a:r>
                        <a:rPr lang="ko-KR" altLang="en-US" sz="1200" dirty="0" err="1" smtClean="0"/>
                        <a:t>몬스터</a:t>
                      </a:r>
                      <a:r>
                        <a:rPr lang="ko-KR" altLang="en-US" sz="1200" dirty="0" smtClean="0"/>
                        <a:t> 소리 추가</a:t>
                      </a:r>
                      <a:endParaRPr lang="ko-KR" altLang="en-US" sz="12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애니메이션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칼질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화살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폭발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걷기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 기본모션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마법 </a:t>
                      </a:r>
                      <a:r>
                        <a:rPr lang="ko-KR" altLang="en-US" sz="1200" dirty="0" err="1" smtClean="0"/>
                        <a:t>이펙트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대형 </a:t>
                      </a:r>
                      <a:r>
                        <a:rPr lang="ko-KR" altLang="en-US" sz="1200" baseline="0" dirty="0" err="1" smtClean="0"/>
                        <a:t>몬스터</a:t>
                      </a:r>
                      <a:r>
                        <a:rPr lang="ko-KR" altLang="en-US" sz="1200" baseline="0" dirty="0" smtClean="0"/>
                        <a:t> 모션 추가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21"/>
    </mc:Choice>
    <mc:Fallback xmlns="">
      <p:transition spd="slow" advTm="3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-15799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계발 계획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086855"/>
              </p:ext>
            </p:extLst>
          </p:nvPr>
        </p:nvGraphicFramePr>
        <p:xfrm>
          <a:off x="467544" y="1268760"/>
          <a:ext cx="8229600" cy="516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456"/>
                <a:gridCol w="2448272"/>
                <a:gridCol w="4762872"/>
              </a:tblGrid>
              <a:tr h="4461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수집 및 좌표 처리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리소스 수집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캔버스 위 성채와 타워 좌표 지정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기본 오브젝트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기본</a:t>
                      </a:r>
                      <a:r>
                        <a:rPr lang="ko-KR" altLang="en-US" sz="1400" baseline="0" dirty="0" smtClean="0"/>
                        <a:t> 수비 타워와 기본 병력 구현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2.</a:t>
                      </a:r>
                      <a:r>
                        <a:rPr lang="ko-KR" altLang="en-US" sz="1400" baseline="0" dirty="0" smtClean="0"/>
                        <a:t>기본 병력 </a:t>
                      </a:r>
                      <a:r>
                        <a:rPr lang="en-US" altLang="ko-KR" sz="1400" baseline="0" dirty="0" err="1" smtClean="0"/>
                        <a:t>ai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3.</a:t>
                      </a:r>
                      <a:r>
                        <a:rPr lang="ko-KR" altLang="en-US" sz="1400" baseline="0" dirty="0" smtClean="0"/>
                        <a:t>영웅 조작 프로그래밍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마우스 동작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마우스를 통한 화면 이동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마우스 각도 조절을 통한 타워 공격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적군 생성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1.5</a:t>
                      </a:r>
                      <a:r>
                        <a:rPr lang="ko-KR" altLang="en-US" sz="1400" dirty="0" smtClean="0"/>
                        <a:t>종류 이상의 적 구현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충돌 체크를 통한 공격 </a:t>
                      </a:r>
                      <a:r>
                        <a:rPr lang="ko-KR" altLang="en-US" sz="1400" dirty="0" smtClean="0"/>
                        <a:t>구현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추가 구현 및 중간 점검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1.UI</a:t>
                      </a:r>
                      <a:r>
                        <a:rPr lang="ko-KR" altLang="en-US" sz="1400" smtClean="0"/>
                        <a:t> </a:t>
                      </a:r>
                      <a:r>
                        <a:rPr lang="ko-KR" altLang="en-US" sz="1400" dirty="0" smtClean="0"/>
                        <a:t>구현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중간 점검 및 보완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6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아군 최종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타워 오브젝트에 사용되는 </a:t>
                      </a:r>
                      <a:r>
                        <a:rPr lang="ko-KR" altLang="en-US" sz="1400" dirty="0" err="1" smtClean="0"/>
                        <a:t>스프라이트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타워 업그레이드 구현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3.</a:t>
                      </a:r>
                      <a:r>
                        <a:rPr lang="ko-KR" altLang="en-US" sz="1400" dirty="0" smtClean="0"/>
                        <a:t>보완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7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8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적군 최종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경험치 제공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추가 </a:t>
                      </a:r>
                      <a:r>
                        <a:rPr lang="ko-KR" altLang="en-US" sz="1400" dirty="0" err="1" smtClean="0"/>
                        <a:t>맵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smtClean="0"/>
                        <a:t>구현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3.</a:t>
                      </a:r>
                      <a:r>
                        <a:rPr lang="ko-KR" altLang="en-US" sz="1400" dirty="0" smtClean="0"/>
                        <a:t> 모션에 따른 </a:t>
                      </a:r>
                      <a:r>
                        <a:rPr lang="ko-KR" altLang="en-US" sz="1400" dirty="0" err="1" smtClean="0"/>
                        <a:t>스프라이트</a:t>
                      </a:r>
                      <a:r>
                        <a:rPr lang="ko-KR" altLang="en-US" sz="1400" dirty="0" smtClean="0"/>
                        <a:t> 구현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9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밸런스 조절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 </a:t>
                      </a:r>
                      <a:r>
                        <a:rPr lang="ko-KR" altLang="en-US" sz="1400" dirty="0" smtClean="0"/>
                        <a:t>실제적인 게임 시작과 종료 처리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종료 후 결과 화면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밸런스 조절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10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마무리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최종 점검 및 </a:t>
                      </a:r>
                      <a:r>
                        <a:rPr lang="ko-KR" altLang="en-US" sz="1400" dirty="0" err="1" smtClean="0"/>
                        <a:t>릴리즈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91"/>
    </mc:Choice>
    <mc:Fallback xmlns="">
      <p:transition spd="slow" advTm="55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인터페이스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344815" cy="4896544"/>
          </a:xfr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60648"/>
            <a:ext cx="6635080" cy="778098"/>
          </a:xfrm>
        </p:spPr>
        <p:txBody>
          <a:bodyPr/>
          <a:lstStyle/>
          <a:p>
            <a:r>
              <a:rPr lang="ko-KR" altLang="en-US" dirty="0" smtClean="0"/>
              <a:t>실행 흐름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58740"/>
            <a:ext cx="2520000" cy="1831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601967"/>
            <a:ext cx="2520000" cy="1888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16" y="1601968"/>
            <a:ext cx="2520000" cy="19052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9" y="4195140"/>
            <a:ext cx="2592288" cy="18733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1" y="4220418"/>
            <a:ext cx="2542625" cy="189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69" y="4195140"/>
            <a:ext cx="2520000" cy="18902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5536" y="349901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유닛</a:t>
            </a:r>
            <a:r>
              <a:rPr lang="ko-KR" altLang="en-US" dirty="0" smtClean="0"/>
              <a:t> 생산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55569" y="349016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적과 만나면 공격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00192" y="349901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막는 </a:t>
            </a:r>
            <a:r>
              <a:rPr lang="ko-KR" altLang="en-US" dirty="0" err="1" smtClean="0"/>
              <a:t>유닛이</a:t>
            </a:r>
            <a:r>
              <a:rPr lang="ko-KR" altLang="en-US" dirty="0" smtClean="0"/>
              <a:t> 없으면 성을 공격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3439" y="6085396"/>
            <a:ext cx="2606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공격 당하는 성은 방어력 감소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61483" y="6097358"/>
            <a:ext cx="251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성을 </a:t>
            </a:r>
            <a:r>
              <a:rPr lang="ko-KR" altLang="en-US" dirty="0" err="1" smtClean="0"/>
              <a:t>점령시</a:t>
            </a:r>
            <a:r>
              <a:rPr lang="ko-KR" altLang="en-US" dirty="0" smtClean="0"/>
              <a:t> 스테이지 종료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7493" y="6097358"/>
            <a:ext cx="2555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성에 방어시설이 존재할 경우 자동으로 방어</a:t>
            </a:r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>
            <a:off x="2990107" y="2348880"/>
            <a:ext cx="28574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6001744" y="2394430"/>
            <a:ext cx="28574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30293" y="4985398"/>
            <a:ext cx="28574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2195736" y="3490161"/>
            <a:ext cx="4032448" cy="655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9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3"/>
    </mc:Choice>
    <mc:Fallback xmlns="">
      <p:transition spd="slow" advTm="3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자체평가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35921"/>
              </p:ext>
            </p:extLst>
          </p:nvPr>
        </p:nvGraphicFramePr>
        <p:xfrm>
          <a:off x="395536" y="2132856"/>
          <a:ext cx="82296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평가항목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평가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발표자료에 포함할 내용을 다 포함했는가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게임컨셉이</a:t>
                      </a:r>
                      <a:r>
                        <a:rPr lang="ko-KR" altLang="en-US" dirty="0" smtClean="0"/>
                        <a:t> 잘 표현되었는가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핵심 </a:t>
                      </a:r>
                      <a:r>
                        <a:rPr lang="ko-KR" altLang="en-US" dirty="0" err="1" smtClean="0"/>
                        <a:t>메카닉이</a:t>
                      </a:r>
                      <a:r>
                        <a:rPr lang="ko-KR" altLang="en-US" dirty="0" smtClean="0"/>
                        <a:t> 제시가 잘 되었는가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 범위가 구체적이며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측정 가능한가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실행 흐름이 잘 표현되었는가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계발  계획이 구체적이며 </a:t>
                      </a:r>
                      <a:r>
                        <a:rPr lang="ko-KR" altLang="en-US" dirty="0" err="1" smtClean="0"/>
                        <a:t>실행가능한가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6"/>
    </mc:Choice>
    <mc:Fallback xmlns="">
      <p:transition spd="slow" advTm="1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463</Words>
  <Application>Microsoft Office PowerPoint</Application>
  <PresentationFormat>화면 슬라이드 쇼(4:3)</PresentationFormat>
  <Paragraphs>109</Paragraphs>
  <Slides>7</Slides>
  <Notes>1</Notes>
  <HiddenSlides>0</HiddenSlides>
  <MMClips>7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사수하라! 그리고 점령하라!</vt:lpstr>
      <vt:lpstr>전장을 이끌 영웅</vt:lpstr>
      <vt:lpstr>개발 범위</vt:lpstr>
      <vt:lpstr>계발 계획</vt:lpstr>
      <vt:lpstr>게임 인터페이스</vt:lpstr>
      <vt:lpstr>실행 흐름</vt:lpstr>
      <vt:lpstr>자체평가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사수하라! 그리고 점령하라!</dc:title>
  <dc:creator>won sub shin</dc:creator>
  <cp:lastModifiedBy>won sub shin</cp:lastModifiedBy>
  <cp:revision>21</cp:revision>
  <dcterms:created xsi:type="dcterms:W3CDTF">2015-09-19T14:11:27Z</dcterms:created>
  <dcterms:modified xsi:type="dcterms:W3CDTF">2015-10-26T11:09:04Z</dcterms:modified>
</cp:coreProperties>
</file>